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78" r:id="rId19"/>
    <p:sldId id="277" r:id="rId20"/>
    <p:sldId id="292" r:id="rId21"/>
    <p:sldId id="280" r:id="rId22"/>
    <p:sldId id="279" r:id="rId23"/>
    <p:sldId id="275" r:id="rId24"/>
    <p:sldId id="273" r:id="rId25"/>
    <p:sldId id="27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FCBBD9-A8BE-4F19-8F74-D3C023073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B474970-131F-43D8-8BC3-402C8B87A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63AB880-D7E4-4DE9-AE23-E488C80F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BAABE8E-354D-4708-AE04-E0EC14D9D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27BAC23-0805-41FC-982C-869820F8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6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C4C5CC-A92D-40AA-9FA3-52B78AA3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8FBA2CB4-4997-4AA4-AEC5-777F573C8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0C6DF2B-0A1A-4331-8EE0-6607AB7A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AE721C4-0B15-4DC1-A422-96260AFE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341ADF0-DCEC-4559-A8BF-075965F8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5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ECD31E75-F877-4E78-9F90-1C914759E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52CC10C-F18E-4FCE-8FCB-DAC51D4B7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924328C0-780A-4278-BEDF-2266704A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AE4FC945-F15D-43F2-B53C-298E75F8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E51B334-AC02-4EB7-8C3B-4AA11EF9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7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1D0BEC-39E0-4F21-9966-58E9D21A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62605ED-E233-4DF3-9018-300D327F7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7BBFDA6-2008-48AC-868D-683AE4B5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1AC1ADE-6609-4DEC-85AC-1A2B50E9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9960B55-3D43-44CD-98F9-623FB74B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8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DF7EFC-50D5-49E0-AC6A-5F3ADE5B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F1226BF-9B2A-4A49-ABA2-CF30BC3BA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09FEF70-15B0-457E-8764-9A04A71D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013459E-6F7E-4195-921D-1C360622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BB59696-5A94-41F5-8BC6-AFBC1C92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A6CDB5-1C6B-4E36-8366-C4435D20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044626F-6F10-45BF-9269-FA3D9E2F9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C8E07CE2-5427-453E-928F-ACE072DA7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8F4F18E0-57D9-465B-9FE9-F03AA024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E848A214-0346-4A34-9798-76342D45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CB2EEB7-0929-45DD-A24D-11C2C7BF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01383C-80ED-46FE-98DB-A8590C10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8FECBC4-EDB6-438D-A89F-2A2976E06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9480EAC-8D61-443A-831A-2DD7A2018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98FD62C-7D9A-4DC9-BBCD-939C25394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BE525F2A-02E6-4C53-861C-A22191F94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922BF4B-83DE-41A7-8554-1A515EA1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62079824-8131-4231-810B-A30C199D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6C816269-39C9-47AE-BD4D-70E7836E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4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127B7F-A508-4C8D-BED6-F845D31D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4B760A5F-B3F6-4E5F-9B63-279053B3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6B38FCD8-DCE9-42C0-A6A4-F1B00B9C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EFAD3C4-477F-4938-B481-34460FB3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76E60572-CC17-472E-9815-98F0469D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9EC53373-DA8A-4CDD-A5C4-D20B94CE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70964AB-9742-44DF-8021-9D5DBD74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1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3DBC40-A1D8-4D20-9D8D-F684BEC6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175C7F9-3229-4337-A3E8-BA02AEB9F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DF4868D-DE4B-45C7-BA2A-4EBFFA8CF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63D7C40-43CD-4ED4-B436-29B2D2A6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BA7E3FE2-016D-46CF-9A07-495ECC21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94A0B09-C018-4B07-AE98-6E7A2D8B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0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19D5BD-1D15-410C-A847-E6E303A7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C1F6BDBA-4FE8-497A-9113-9DC4E2DEB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AEF4EB1-1B2B-459C-8705-CFE57047A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19B0DD41-65F0-43AC-9589-CF2C4FD2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FA493FD7-FB4C-428B-8DAE-083BA573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7709A118-9CD7-4157-89CD-D26092F1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9C36BA76-7C46-4EBE-9AED-BF0D5A92E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2C4EF75-DE8E-4531-B6DB-9D835AD8C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8DFA47E-8961-4A3F-80EA-23008E469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D61A-CE84-4AA5-9028-25AC63CB9300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8EAFBDC-19E3-4F67-A521-ADF82F136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9176B37-A96C-4ACF-A447-56D6F6D47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A9B8D-68BA-4057-BF1D-01B95034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B9FF93-B541-4EA5-95C3-4DF28B4E2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Elektrick</a:t>
            </a:r>
            <a:r>
              <a:rPr lang="sk-SK" sz="7200" dirty="0"/>
              <a:t>é pohony</a:t>
            </a:r>
            <a:endParaRPr lang="en-US" sz="72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5C7D2BB-EBD2-4184-AE23-12A03130DD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11</a:t>
            </a:r>
            <a:r>
              <a:rPr lang="sk-SK" sz="3200" dirty="0"/>
              <a:t>. týždeň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3483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 descr="Obrázok, na ktorom je text, kancelárska spinka, svetlo&#10;&#10;Automaticky generovaný popis">
            <a:extLst>
              <a:ext uri="{FF2B5EF4-FFF2-40B4-BE49-F238E27FC236}">
                <a16:creationId xmlns:a16="http://schemas.microsoft.com/office/drawing/2014/main" id="{AF1C7324-065E-455F-9A23-A4D5DFB9B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88" y="1022280"/>
            <a:ext cx="8542623" cy="4813440"/>
          </a:xfrm>
        </p:spPr>
      </p:pic>
    </p:spTree>
    <p:extLst>
      <p:ext uri="{BB962C8B-B14F-4D97-AF65-F5344CB8AC3E}">
        <p14:creationId xmlns:p14="http://schemas.microsoft.com/office/powerpoint/2010/main" val="1886571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218C3515-CB2D-4063-9794-EF89AD035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4" y="1819182"/>
            <a:ext cx="7198371" cy="3219635"/>
          </a:xfrm>
        </p:spPr>
      </p:pic>
    </p:spTree>
    <p:extLst>
      <p:ext uri="{BB962C8B-B14F-4D97-AF65-F5344CB8AC3E}">
        <p14:creationId xmlns:p14="http://schemas.microsoft.com/office/powerpoint/2010/main" val="308657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 descr="Obrázok, na ktorom je text&#10;&#10;Automaticky generovaný popis">
            <a:extLst>
              <a:ext uri="{FF2B5EF4-FFF2-40B4-BE49-F238E27FC236}">
                <a16:creationId xmlns:a16="http://schemas.microsoft.com/office/drawing/2014/main" id="{D078CF5D-736B-4DC3-899F-221A805EA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86" y="1151424"/>
            <a:ext cx="8084228" cy="4555152"/>
          </a:xfrm>
        </p:spPr>
      </p:pic>
    </p:spTree>
    <p:extLst>
      <p:ext uri="{BB962C8B-B14F-4D97-AF65-F5344CB8AC3E}">
        <p14:creationId xmlns:p14="http://schemas.microsoft.com/office/powerpoint/2010/main" val="169718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 descr="Obrázok, na ktorom je vnútri&#10;&#10;Automaticky generovaný popis">
            <a:extLst>
              <a:ext uri="{FF2B5EF4-FFF2-40B4-BE49-F238E27FC236}">
                <a16:creationId xmlns:a16="http://schemas.microsoft.com/office/drawing/2014/main" id="{28627911-DD53-4168-8A52-0711E4545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38" y="1045804"/>
            <a:ext cx="8459124" cy="4766391"/>
          </a:xfrm>
        </p:spPr>
      </p:pic>
    </p:spTree>
    <p:extLst>
      <p:ext uri="{BB962C8B-B14F-4D97-AF65-F5344CB8AC3E}">
        <p14:creationId xmlns:p14="http://schemas.microsoft.com/office/powerpoint/2010/main" val="91774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AF6156-DA1F-432B-AC5A-14F90EB7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1.2. Charakteristika 3f-AM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9A2B4E51-D05B-4A4F-AAEB-BA385D17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63" y="1774841"/>
            <a:ext cx="5408674" cy="4409481"/>
          </a:xfrm>
        </p:spPr>
      </p:pic>
    </p:spTree>
    <p:extLst>
      <p:ext uri="{BB962C8B-B14F-4D97-AF65-F5344CB8AC3E}">
        <p14:creationId xmlns:p14="http://schemas.microsoft.com/office/powerpoint/2010/main" val="8907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AF6156-DA1F-432B-AC5A-14F90EB7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1.2. Charakteristika 3f-AM</a:t>
            </a:r>
            <a:endParaRPr lang="en-US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72E9FA4F-1B05-4109-8979-AE012CFE3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60514"/>
            <a:ext cx="6858000" cy="4286250"/>
          </a:xfrm>
        </p:spPr>
      </p:pic>
    </p:spTree>
    <p:extLst>
      <p:ext uri="{BB962C8B-B14F-4D97-AF65-F5344CB8AC3E}">
        <p14:creationId xmlns:p14="http://schemas.microsoft.com/office/powerpoint/2010/main" val="759670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86647C-F0E3-4224-8D10-C9008BE6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1.3. Spúšťanie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0AB43AF-CB23-41BA-BF90-ADAD5AB1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R"/>
            </a:pPr>
            <a:r>
              <a:rPr lang="sk-SK" dirty="0"/>
              <a:t>Priame pripojenie na sieť</a:t>
            </a:r>
          </a:p>
          <a:p>
            <a:pPr marL="514350" indent="-514350">
              <a:buAutoNum type="alphaUcParenR"/>
            </a:pPr>
            <a:r>
              <a:rPr lang="sk-SK" dirty="0"/>
              <a:t>Prepínanie hviezda – trojuholník</a:t>
            </a:r>
          </a:p>
          <a:p>
            <a:pPr marL="514350" indent="-514350">
              <a:buAutoNum type="alphaUcParenR"/>
            </a:pPr>
            <a:r>
              <a:rPr lang="sk-SK" dirty="0"/>
              <a:t>Pomocou transformátora</a:t>
            </a:r>
          </a:p>
          <a:p>
            <a:pPr marL="514350" indent="-514350">
              <a:buAutoNum type="alphaUcParenR"/>
            </a:pPr>
            <a:r>
              <a:rPr lang="sk-SK" dirty="0"/>
              <a:t>Symetrický statorový spúšťač</a:t>
            </a:r>
          </a:p>
          <a:p>
            <a:pPr marL="514350" indent="-514350">
              <a:buAutoNum type="alphaUcParenR"/>
            </a:pPr>
            <a:r>
              <a:rPr lang="sk-SK" dirty="0"/>
              <a:t>Spúšťanie s rozbehovým motorom</a:t>
            </a:r>
          </a:p>
          <a:p>
            <a:pPr marL="514350" indent="-514350">
              <a:buAutoNum type="alphaUcParenR"/>
            </a:pPr>
            <a:r>
              <a:rPr lang="sk-SK" dirty="0"/>
              <a:t>Odporové spúšťanie (len u krúžkových motorov)</a:t>
            </a:r>
          </a:p>
          <a:p>
            <a:pPr marL="514350" indent="-514350">
              <a:buAutoNum type="alphaUcParenR"/>
            </a:pPr>
            <a:r>
              <a:rPr lang="sk-SK" dirty="0" err="1"/>
              <a:t>Softštartér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51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7215B4-992A-449E-B4D3-3F535A60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1.3.1. Hviezda - trojuholník</a:t>
            </a:r>
            <a:endParaRPr lang="en-US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71D9803C-5F70-41BB-AD1D-CD7E1F2A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10" y="1541243"/>
            <a:ext cx="5779779" cy="49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0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7215B4-992A-449E-B4D3-3F535A60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1.3.1. Hviezda - trojuholník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E801A99-E3BB-43F9-8316-C2B3BD2CE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636" y="1825625"/>
            <a:ext cx="4884727" cy="4351338"/>
          </a:xfrm>
        </p:spPr>
      </p:pic>
    </p:spTree>
    <p:extLst>
      <p:ext uri="{BB962C8B-B14F-4D97-AF65-F5344CB8AC3E}">
        <p14:creationId xmlns:p14="http://schemas.microsoft.com/office/powerpoint/2010/main" val="1319753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7215B4-992A-449E-B4D3-3F535A60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1.3.1. Hviezda - trojuholník</a:t>
            </a:r>
            <a:endParaRPr lang="en-US" dirty="0"/>
          </a:p>
        </p:txBody>
      </p:sp>
      <p:pic>
        <p:nvPicPr>
          <p:cNvPr id="1026" name="Picture 2" descr="Prevod hviezda ® trojuholník">
            <a:extLst>
              <a:ext uri="{FF2B5EF4-FFF2-40B4-BE49-F238E27FC236}">
                <a16:creationId xmlns:a16="http://schemas.microsoft.com/office/drawing/2014/main" id="{4510D87F-EA7B-4F9C-BB5D-1D9E814DE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32" y="2534666"/>
            <a:ext cx="7148536" cy="240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0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F67E33-DBDB-4011-ACB8-A44ED488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1C1C071-B5C7-4A22-85A1-3061B8D48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sk-SK" dirty="0"/>
              <a:t>Asynchrónny motor</a:t>
            </a:r>
          </a:p>
          <a:p>
            <a:pPr marL="514350" indent="-514350">
              <a:buAutoNum type="arabicParenR"/>
            </a:pPr>
            <a:r>
              <a:rPr lang="en-US" dirty="0" err="1"/>
              <a:t>Synchr</a:t>
            </a:r>
            <a:r>
              <a:rPr lang="sk-SK" dirty="0" err="1"/>
              <a:t>ónny</a:t>
            </a:r>
            <a:r>
              <a:rPr lang="sk-SK" dirty="0"/>
              <a:t> motor</a:t>
            </a:r>
          </a:p>
          <a:p>
            <a:pPr marL="514350" indent="-514350">
              <a:buAutoNum type="arabicParenR"/>
            </a:pPr>
            <a:r>
              <a:rPr lang="sk-SK" dirty="0" err="1"/>
              <a:t>BLDC</a:t>
            </a:r>
            <a:endParaRPr lang="sk-SK" dirty="0"/>
          </a:p>
          <a:p>
            <a:pPr marL="514350" indent="-514350">
              <a:buAutoNum type="arabicParenR"/>
            </a:pPr>
            <a:r>
              <a:rPr lang="sk-SK" dirty="0"/>
              <a:t>Krokový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9038DF-0CE4-4B99-9AC7-8751BFF3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601E675-8F84-44B5-8EA2-C0E71B10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47E328F-2D20-4E02-BC57-1A846563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319087"/>
            <a:ext cx="116871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81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7215B4-992A-449E-B4D3-3F535A60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1.3.1. Hviezda - trojuholník</a:t>
            </a:r>
            <a:endParaRPr lang="en-US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12794D07-3F23-40D6-B217-975A98B64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17" y="1933513"/>
            <a:ext cx="6804965" cy="299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6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7215B4-992A-449E-B4D3-3F535A60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1.3.1. Hviezda - trojuholník</a:t>
            </a:r>
            <a:endParaRPr lang="en-US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37E388E-6600-4157-9CA8-4D21912B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96" y="1438075"/>
            <a:ext cx="3381607" cy="45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1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AEF9AE-40CD-4C2E-ACD7-5810CA91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1.3.2. </a:t>
            </a:r>
            <a:r>
              <a:rPr lang="sk-SK" dirty="0" err="1"/>
              <a:t>Softštartér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86E6D4F0-7481-47FC-BFA5-38863B37B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68" y="1369558"/>
            <a:ext cx="6413864" cy="5123317"/>
          </a:xfrm>
        </p:spPr>
      </p:pic>
    </p:spTree>
    <p:extLst>
      <p:ext uri="{BB962C8B-B14F-4D97-AF65-F5344CB8AC3E}">
        <p14:creationId xmlns:p14="http://schemas.microsoft.com/office/powerpoint/2010/main" val="1767579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C84B1A-45C0-4B29-815E-675BB2CB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1.4. Riadenie uhlovej rýchlosti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15F0FE-827B-4E76-B9E5-5C5D8799B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R"/>
            </a:pPr>
            <a:r>
              <a:rPr lang="sk-SK" dirty="0"/>
              <a:t>Zmenou počtom párom</a:t>
            </a:r>
          </a:p>
          <a:p>
            <a:pPr marL="514350" indent="-514350">
              <a:buAutoNum type="alphaUcParenR"/>
            </a:pPr>
            <a:r>
              <a:rPr lang="sk-SK" dirty="0"/>
              <a:t>Zmenou sklzu</a:t>
            </a:r>
          </a:p>
          <a:p>
            <a:pPr marL="514350" indent="-514350">
              <a:buAutoNum type="alphaUcParenR"/>
            </a:pPr>
            <a:r>
              <a:rPr lang="sk-SK" dirty="0"/>
              <a:t>Zmenou frekvencie</a:t>
            </a:r>
          </a:p>
          <a:p>
            <a:pPr marL="971550" lvl="1" indent="-514350">
              <a:buAutoNum type="alphaUcParenR"/>
            </a:pPr>
            <a:r>
              <a:rPr lang="sk-SK" dirty="0"/>
              <a:t>Skalárne riadenie</a:t>
            </a:r>
          </a:p>
          <a:p>
            <a:pPr marL="971550" lvl="1" indent="-514350">
              <a:buAutoNum type="alphaUcParenR"/>
            </a:pPr>
            <a:r>
              <a:rPr lang="sk-SK" dirty="0"/>
              <a:t>Vektorové riadenie</a:t>
            </a:r>
            <a:endParaRPr lang="en-US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D382F412-AEC9-4DF4-991C-EDAEF37A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694" y="2281676"/>
            <a:ext cx="5492106" cy="22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09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FB25B6-BD67-4DED-8C15-41278D7C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1.4.1. Skalárne riadenie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7552C735-105A-4764-92C2-195C0961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1035" y="1536067"/>
            <a:ext cx="3752850" cy="4133850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8579B8B9-105A-4699-936F-BA444FA99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396" y="2767150"/>
            <a:ext cx="2913505" cy="16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4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7B8377-C1B3-40BA-BC84-55734922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1.4.2. Vektorové riadenie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9901B0D-E7C3-42D8-B4D8-5F790A275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33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B766CEC-8F0F-4DCE-8B6E-5BCE5CA20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2. Synchrónny motor</a:t>
            </a:r>
            <a:endParaRPr lang="en-US" dirty="0"/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EB5F73D7-FBC8-4318-8DC3-AF4C1C6B46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76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 descr="Obrázok, na ktorom je text, hodiny&#10;&#10;Automaticky generovaný popis">
            <a:extLst>
              <a:ext uri="{FF2B5EF4-FFF2-40B4-BE49-F238E27FC236}">
                <a16:creationId xmlns:a16="http://schemas.microsoft.com/office/drawing/2014/main" id="{A2C217A2-C53D-4608-9574-21E4D74A2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02" y="1141141"/>
            <a:ext cx="7626196" cy="4575718"/>
          </a:xfrm>
        </p:spPr>
      </p:pic>
    </p:spTree>
    <p:extLst>
      <p:ext uri="{BB962C8B-B14F-4D97-AF65-F5344CB8AC3E}">
        <p14:creationId xmlns:p14="http://schemas.microsoft.com/office/powerpoint/2010/main" val="92617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271230-1ACC-4030-8C0C-5BFCA70A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2.1. Charakteristika</a:t>
            </a:r>
            <a:endParaRPr lang="en-US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6FEA182-B0C3-4CAE-B883-C3EABD9D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642" y="1488813"/>
            <a:ext cx="6980715" cy="45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6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B72CD282-9840-47F9-A276-91077BFAC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1. Asynchrónny (</a:t>
            </a:r>
            <a:r>
              <a:rPr lang="sk-SK" dirty="0" err="1"/>
              <a:t>Induction</a:t>
            </a:r>
            <a:r>
              <a:rPr lang="sk-SK" dirty="0"/>
              <a:t>) motor</a:t>
            </a:r>
            <a:endParaRPr lang="en-US" dirty="0"/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2505F24D-DBFD-4E1B-8F8F-6C1F6FD905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77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66DB82CD-0E25-4799-9E24-F1D2E046A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3. Synchrónny s </a:t>
            </a:r>
            <a:r>
              <a:rPr lang="sk-SK" dirty="0" err="1"/>
              <a:t>PM</a:t>
            </a:r>
            <a:endParaRPr lang="en-US" dirty="0"/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6F9EC9E8-3F45-4A68-AA4F-CC17C4915B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015805D2-A584-4981-A7BF-42395933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40" y="1240742"/>
            <a:ext cx="6170720" cy="4376516"/>
          </a:xfrm>
        </p:spPr>
      </p:pic>
    </p:spTree>
    <p:extLst>
      <p:ext uri="{BB962C8B-B14F-4D97-AF65-F5344CB8AC3E}">
        <p14:creationId xmlns:p14="http://schemas.microsoft.com/office/powerpoint/2010/main" val="1795945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33EB09F-A87A-48B4-AD3E-03B512FF8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sk-SK" dirty="0"/>
              <a:t>4. </a:t>
            </a:r>
            <a:r>
              <a:rPr lang="sk-SK" dirty="0" err="1"/>
              <a:t>Brush-Less</a:t>
            </a:r>
            <a:r>
              <a:rPr lang="sk-SK" dirty="0"/>
              <a:t> DC motor (</a:t>
            </a:r>
            <a:r>
              <a:rPr lang="sk-SK" dirty="0" err="1"/>
              <a:t>BLDC</a:t>
            </a:r>
            <a:r>
              <a:rPr lang="sk-SK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24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ok 18">
            <a:extLst>
              <a:ext uri="{FF2B5EF4-FFF2-40B4-BE49-F238E27FC236}">
                <a16:creationId xmlns:a16="http://schemas.microsoft.com/office/drawing/2014/main" id="{0308A45D-6B6A-4490-92A8-8D81BD19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33" y="1025167"/>
            <a:ext cx="8903933" cy="48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16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7E77381A-B560-49A0-AAE6-941EF0952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64" y="705078"/>
            <a:ext cx="6135071" cy="5447843"/>
          </a:xfrm>
        </p:spPr>
      </p:pic>
    </p:spTree>
    <p:extLst>
      <p:ext uri="{BB962C8B-B14F-4D97-AF65-F5344CB8AC3E}">
        <p14:creationId xmlns:p14="http://schemas.microsoft.com/office/powerpoint/2010/main" val="3009380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842055A7-F54F-40D1-984D-9BECCCB92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5. Krokový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76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0E41A758-E21E-4D3A-97B5-16C15D758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0" y="1336288"/>
            <a:ext cx="8541680" cy="4185423"/>
          </a:xfrm>
        </p:spPr>
      </p:pic>
    </p:spTree>
    <p:extLst>
      <p:ext uri="{BB962C8B-B14F-4D97-AF65-F5344CB8AC3E}">
        <p14:creationId xmlns:p14="http://schemas.microsoft.com/office/powerpoint/2010/main" val="274932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8559853C-BCA0-4075-911A-D74EFD68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87" y="1343025"/>
            <a:ext cx="3933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7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257298B1-3533-44B7-A663-4E375A37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695325"/>
            <a:ext cx="63817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9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0781A7-ADE1-46B5-8A50-DC4098C3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Zástupný objekt pre obsah 4" descr="Obrázok, na ktorom je text&#10;&#10;Automaticky generovaný popis">
            <a:extLst>
              <a:ext uri="{FF2B5EF4-FFF2-40B4-BE49-F238E27FC236}">
                <a16:creationId xmlns:a16="http://schemas.microsoft.com/office/drawing/2014/main" id="{73A3B566-5833-4466-AD77-51586E4D5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42" y="1116408"/>
            <a:ext cx="8208516" cy="4625183"/>
          </a:xfrm>
        </p:spPr>
      </p:pic>
    </p:spTree>
    <p:extLst>
      <p:ext uri="{BB962C8B-B14F-4D97-AF65-F5344CB8AC3E}">
        <p14:creationId xmlns:p14="http://schemas.microsoft.com/office/powerpoint/2010/main" val="16317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 descr="Obrázok, na ktorom je text&#10;&#10;Automaticky generovaný popis">
            <a:extLst>
              <a:ext uri="{FF2B5EF4-FFF2-40B4-BE49-F238E27FC236}">
                <a16:creationId xmlns:a16="http://schemas.microsoft.com/office/drawing/2014/main" id="{70C201E0-58B8-43D9-BA6C-E44BE6CD0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2" y="1223956"/>
            <a:ext cx="7826776" cy="4410087"/>
          </a:xfrm>
        </p:spPr>
      </p:pic>
    </p:spTree>
    <p:extLst>
      <p:ext uri="{BB962C8B-B14F-4D97-AF65-F5344CB8AC3E}">
        <p14:creationId xmlns:p14="http://schemas.microsoft.com/office/powerpoint/2010/main" val="415533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9B0F2718-1D4F-498A-AA8B-5107CE4C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61" y="661694"/>
            <a:ext cx="8433278" cy="55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BA44BF1F-5AD2-4633-9477-74A4BBE6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500062"/>
            <a:ext cx="85439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16737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135</Words>
  <Application>Microsoft Office PowerPoint</Application>
  <PresentationFormat>Širokouhlá</PresentationFormat>
  <Paragraphs>37</Paragraphs>
  <Slides>36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Motív Office</vt:lpstr>
      <vt:lpstr>Elektrické pohony</vt:lpstr>
      <vt:lpstr>Obsah</vt:lpstr>
      <vt:lpstr>1. Asynchrónny (Induction) motor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1.2. Charakteristika 3f-AM</vt:lpstr>
      <vt:lpstr>1.2. Charakteristika 3f-AM</vt:lpstr>
      <vt:lpstr>1.3. Spúšťanie</vt:lpstr>
      <vt:lpstr>1.3.1. Hviezda - trojuholník</vt:lpstr>
      <vt:lpstr>1.3.1. Hviezda - trojuholník</vt:lpstr>
      <vt:lpstr>1.3.1. Hviezda - trojuholník</vt:lpstr>
      <vt:lpstr>Prezentácia programu PowerPoint</vt:lpstr>
      <vt:lpstr>1.3.1. Hviezda - trojuholník</vt:lpstr>
      <vt:lpstr>1.3.1. Hviezda - trojuholník</vt:lpstr>
      <vt:lpstr>1.3.2. Softštartér</vt:lpstr>
      <vt:lpstr>1.4. Riadenie uhlovej rýchlosti</vt:lpstr>
      <vt:lpstr>1.4.1. Skalárne riadenie</vt:lpstr>
      <vt:lpstr>1.4.2. Vektorové riadenie</vt:lpstr>
      <vt:lpstr>2. Synchrónny motor</vt:lpstr>
      <vt:lpstr>Prezentácia programu PowerPoint</vt:lpstr>
      <vt:lpstr>2.1. Charakteristika</vt:lpstr>
      <vt:lpstr>3. Synchrónny s PM</vt:lpstr>
      <vt:lpstr>Prezentácia programu PowerPoint</vt:lpstr>
      <vt:lpstr>4. Brush-Less DC motor (BLDC)</vt:lpstr>
      <vt:lpstr>Prezentácia programu PowerPoint</vt:lpstr>
      <vt:lpstr>Prezentácia programu PowerPoint</vt:lpstr>
      <vt:lpstr>5. Krokový motor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Elektrické pohony</dc:title>
  <dc:creator>Tomáš Merva</dc:creator>
  <cp:lastModifiedBy>Tomáš Merva</cp:lastModifiedBy>
  <cp:revision>21</cp:revision>
  <dcterms:created xsi:type="dcterms:W3CDTF">2022-04-25T11:13:44Z</dcterms:created>
  <dcterms:modified xsi:type="dcterms:W3CDTF">2022-04-25T13:53:28Z</dcterms:modified>
</cp:coreProperties>
</file>